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1" r:id="rId6"/>
    <p:sldId id="276" r:id="rId7"/>
    <p:sldId id="277" r:id="rId8"/>
    <p:sldId id="260" r:id="rId9"/>
    <p:sldId id="273" r:id="rId10"/>
    <p:sldId id="274" r:id="rId11"/>
    <p:sldId id="278" r:id="rId12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51" autoAdjust="0"/>
    <p:restoredTop sz="77885"/>
  </p:normalViewPr>
  <p:slideViewPr>
    <p:cSldViewPr snapToGrid="0" snapToObjects="1" showGuides="1">
      <p:cViewPr varScale="1">
        <p:scale>
          <a:sx n="163" d="100"/>
          <a:sy n="163" d="100"/>
        </p:scale>
        <p:origin x="2352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0" d="100"/>
          <a:sy n="150" d="100"/>
        </p:scale>
        <p:origin x="60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9B33-A94D-4C8C-88C2-619932967EF3}" type="datetimeFigureOut">
              <a:rPr lang="fr-CH" smtClean="0">
                <a:latin typeface="Arial" panose="020B0604020202020204" pitchFamily="34" charset="0"/>
              </a:rPr>
              <a:t>01.06.2021</a:t>
            </a:fld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4AF0-8439-436D-BEF0-52070F19E1B6}" type="slidenum">
              <a:rPr lang="fr-CH" smtClean="0">
                <a:latin typeface="Arial" panose="020B0604020202020204" pitchFamily="34" charset="0"/>
              </a:rPr>
              <a:t>‹N°›</a:t>
            </a:fld>
            <a:endParaRPr lang="fr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103E42-5239-1A40-AD33-3EE7E9DDF5FD}" type="datetimeFigureOut">
              <a:rPr lang="fr-FR" smtClean="0"/>
              <a:pPr/>
              <a:t>01/06/2021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F50783-AAED-1941-8BCC-9F6140F0A6B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74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393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991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73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35A482-EC85-1C41-A1E4-7882A0E39F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647" y="80283"/>
            <a:ext cx="1175301" cy="508655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0" y="4440264"/>
            <a:ext cx="698500" cy="507975"/>
          </a:xfrm>
        </p:spPr>
        <p:txBody>
          <a:bodyPr lIns="0" tIns="0" rIns="0" bIns="0" anchor="b" anchorCtr="0">
            <a:noAutofit/>
          </a:bodyPr>
          <a:lstStyle>
            <a:lvl1pPr marL="114300" indent="-107950">
              <a:buFontTx/>
              <a:buBlip>
                <a:blip r:embed="rId3"/>
              </a:buBlip>
              <a:tabLst/>
              <a:defRPr lang="en-US" sz="800" b="0" i="0" smtClean="0">
                <a:effectLst/>
              </a:defRPr>
            </a:lvl1pPr>
          </a:lstStyle>
          <a:p>
            <a:r>
              <a:rPr lang="fr-FR" dirty="0" err="1"/>
              <a:t>School</a:t>
            </a:r>
            <a:r>
              <a:rPr lang="fr-FR" dirty="0"/>
              <a:t> of </a:t>
            </a:r>
            <a:r>
              <a:rPr lang="fr-FR" dirty="0" err="1"/>
              <a:t>Engeneering</a:t>
            </a:r>
            <a:r>
              <a:rPr lang="fr-FR" dirty="0"/>
              <a:t> </a:t>
            </a:r>
            <a:r>
              <a:rPr lang="en-US" b="0" i="0" dirty="0">
                <a:solidFill>
                  <a:srgbClr val="454545"/>
                </a:solidFill>
                <a:effectLst/>
                <a:latin typeface="Arial" panose="020B0604020202020204" pitchFamily="34" charset="0"/>
              </a:rPr>
              <a:t>IMT </a:t>
            </a:r>
            <a:r>
              <a:rPr lang="fr-FR" dirty="0"/>
              <a:t>Q-LAB </a:t>
            </a:r>
            <a:r>
              <a:rPr lang="fr-FR" dirty="0" err="1"/>
              <a:t>project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78808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6" userDrawn="1">
          <p15:clr>
            <a:srgbClr val="FBAE40"/>
          </p15:clr>
        </p15:guide>
        <p15:guide id="5" orient="horz" pos="123" userDrawn="1">
          <p15:clr>
            <a:srgbClr val="FBAE40"/>
          </p15:clr>
        </p15:guide>
        <p15:guide id="6" orient="horz" pos="3117" userDrawn="1">
          <p15:clr>
            <a:srgbClr val="FBAE40"/>
          </p15:clr>
        </p15:guide>
        <p15:guide id="7" pos="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875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772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7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8239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4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7726363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72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3114674"/>
            <a:ext cx="8239125" cy="20288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904875" y="1563688"/>
            <a:ext cx="7646988" cy="1436687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CH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3115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8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8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1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2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6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1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989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5314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1563688"/>
            <a:ext cx="3144838" cy="35798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5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15989" y="1874064"/>
            <a:ext cx="3543260" cy="51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Speaker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238" y="195263"/>
            <a:ext cx="512762" cy="163552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700" b="1">
                <a:solidFill>
                  <a:schemeClr val="tx1"/>
                </a:solidFill>
                <a:latin typeface="+mj-lt"/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17E6E68-87EB-C34E-85D5-C26372DFEC9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30273" y="132334"/>
            <a:ext cx="653952" cy="2830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 userDrawn="1"/>
        </p:nvSpPr>
        <p:spPr>
          <a:xfrm rot="16200000">
            <a:off x="430003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  <p:sldLayoutId id="2147483673" r:id="rId4"/>
    <p:sldLayoutId id="2147483662" r:id="rId5"/>
    <p:sldLayoutId id="2147483674" r:id="rId6"/>
    <p:sldLayoutId id="2147483675" r:id="rId7"/>
    <p:sldLayoutId id="2147483682" r:id="rId8"/>
    <p:sldLayoutId id="2147483676" r:id="rId9"/>
    <p:sldLayoutId id="2147483664" r:id="rId10"/>
    <p:sldLayoutId id="2147483666" r:id="rId11"/>
    <p:sldLayoutId id="2147483677" r:id="rId12"/>
    <p:sldLayoutId id="2147483678" r:id="rId13"/>
    <p:sldLayoutId id="2147483679" r:id="rId14"/>
    <p:sldLayoutId id="2147483667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000" spc="-70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itchFamily="2" charset="2"/>
        <a:buChar char="§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126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23" userDrawn="1">
          <p15:clr>
            <a:srgbClr val="F26B43"/>
          </p15:clr>
        </p15:guide>
        <p15:guide id="6" orient="horz" pos="3117" userDrawn="1">
          <p15:clr>
            <a:srgbClr val="F26B43"/>
          </p15:clr>
        </p15:guide>
        <p15:guide id="7" pos="570" userDrawn="1">
          <p15:clr>
            <a:srgbClr val="F26B43"/>
          </p15:clr>
        </p15:guide>
        <p15:guide id="8" pos="1155" userDrawn="1">
          <p15:clr>
            <a:srgbClr val="F26B43"/>
          </p15:clr>
        </p15:guide>
        <p15:guide id="9" pos="1728" userDrawn="1">
          <p15:clr>
            <a:srgbClr val="F26B43"/>
          </p15:clr>
        </p15:guide>
        <p15:guide id="10" pos="2304" userDrawn="1">
          <p15:clr>
            <a:srgbClr val="F26B43"/>
          </p15:clr>
        </p15:guide>
        <p15:guide id="11" pos="3456" userDrawn="1">
          <p15:clr>
            <a:srgbClr val="F26B43"/>
          </p15:clr>
        </p15:guide>
        <p15:guide id="12" pos="4035" userDrawn="1">
          <p15:clr>
            <a:srgbClr val="F26B43"/>
          </p15:clr>
        </p15:guide>
        <p15:guide id="13" pos="4608" userDrawn="1">
          <p15:clr>
            <a:srgbClr val="F26B43"/>
          </p15:clr>
        </p15:guide>
        <p15:guide id="14" pos="5180" userDrawn="1">
          <p15:clr>
            <a:srgbClr val="F26B43"/>
          </p15:clr>
        </p15:guide>
        <p15:guide id="15" orient="horz" pos="490" userDrawn="1">
          <p15:clr>
            <a:srgbClr val="F26B43"/>
          </p15:clr>
        </p15:guide>
        <p15:guide id="16" orient="horz" pos="985" userDrawn="1">
          <p15:clr>
            <a:srgbClr val="F26B43"/>
          </p15:clr>
        </p15:guide>
        <p15:guide id="17" orient="horz" pos="1475" userDrawn="1">
          <p15:clr>
            <a:srgbClr val="F26B43"/>
          </p15:clr>
        </p15:guide>
        <p15:guide id="18" orient="horz" pos="1962" userDrawn="1">
          <p15:clr>
            <a:srgbClr val="F26B43"/>
          </p15:clr>
        </p15:guide>
        <p15:guide id="19" orient="horz" pos="2458" userDrawn="1">
          <p15:clr>
            <a:srgbClr val="F26B43"/>
          </p15:clr>
        </p15:guide>
        <p15:guide id="20" orient="horz" pos="2950" userDrawn="1">
          <p15:clr>
            <a:srgbClr val="F26B43"/>
          </p15:clr>
        </p15:guide>
        <p15:guide id="21" pos="5437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pos="5760" userDrawn="1">
          <p15:clr>
            <a:srgbClr val="F26B43"/>
          </p15:clr>
        </p15:guide>
        <p15:guide id="24" orient="horz" pos="3240" userDrawn="1">
          <p15:clr>
            <a:srgbClr val="F26B43"/>
          </p15:clr>
        </p15:guide>
        <p15:guide id="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5A5C923-5A79-224D-A6A6-8267C6475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Project Name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34F3CA74-E434-844A-9C90-0FE7EB8DB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People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3BCA55-E2C0-5C4E-89C0-5D85ED2FB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 Final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8A3154D-FCB0-A34B-BBBC-167C625558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549" y="4440264"/>
            <a:ext cx="946151" cy="507975"/>
          </a:xfrm>
        </p:spPr>
        <p:txBody>
          <a:bodyPr/>
          <a:lstStyle/>
          <a:p>
            <a:r>
              <a:rPr lang="fr-FR" dirty="0" err="1"/>
              <a:t>School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of Engineering </a:t>
            </a:r>
            <a:r>
              <a:rPr lang="en-US" dirty="0" smtClean="0">
                <a:solidFill>
                  <a:srgbClr val="454545"/>
                </a:solidFill>
              </a:rPr>
              <a:t>IEM </a:t>
            </a:r>
            <a:r>
              <a:rPr lang="fr-FR" dirty="0" err="1">
                <a:highlight>
                  <a:srgbClr val="FFFF00"/>
                </a:highlight>
              </a:rPr>
              <a:t>Lab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name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highlight>
                  <a:srgbClr val="FFFF00"/>
                </a:highlight>
              </a:rPr>
              <a:t>Project Name</a:t>
            </a:r>
          </a:p>
        </p:txBody>
      </p:sp>
      <p:sp>
        <p:nvSpPr>
          <p:cNvPr id="9" name="Espace réservé pour une image  1">
            <a:extLst>
              <a:ext uri="{FF2B5EF4-FFF2-40B4-BE49-F238E27FC236}">
                <a16:creationId xmlns:a16="http://schemas.microsoft.com/office/drawing/2014/main" id="{19C00424-7B72-4766-AECD-BD38C6B0CD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729538" cy="4948239"/>
          </a:xfrm>
        </p:spPr>
      </p:sp>
    </p:spTree>
    <p:extLst>
      <p:ext uri="{BB962C8B-B14F-4D97-AF65-F5344CB8AC3E}">
        <p14:creationId xmlns:p14="http://schemas.microsoft.com/office/powerpoint/2010/main" val="41352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E9658F-AFEE-493E-A984-D2476272B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do we want to achieve?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C705E-93B7-4553-B70A-791F5B0C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36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A49E8-28DE-43CD-A906-B30ECB078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Why do we want to achieve it?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C705E-93B7-4553-B70A-791F5B0C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17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E21937-BFC4-4F8E-B7D1-175C3FC94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alternatives/similar things already exists?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C705E-93B7-4553-B70A-791F5B0C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7853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E62BF9-7C57-4C57-A851-EAA55086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were the main steps in the project?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Project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29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8F642F-0D91-4BC2-A5F3-8CDC79859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Zooming into each step: How did you do it? What Bottlenecks did you encounter? How did you solve them? </a:t>
            </a:r>
            <a:b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endParaRPr lang="en-US" dirty="0"/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Methods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44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28EF4B-6B16-4A70-8756-E0CB14B38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First reminding the audience of the actual goals, then: what did you achieve?</a:t>
            </a:r>
          </a:p>
          <a:p>
            <a:r>
              <a:rPr lang="de-CH" dirty="0">
                <a:solidFill>
                  <a:srgbClr val="000000"/>
                </a:solidFill>
                <a:ea typeface="Times New Roman" panose="02020603050405020304" pitchFamily="18" charset="0"/>
              </a:rPr>
              <a:t>D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iscuss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the importance of the results critically.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131032"/>
            <a:ext cx="4852988" cy="1072753"/>
          </a:xfrm>
        </p:spPr>
        <p:txBody>
          <a:bodyPr>
            <a:normAutofit/>
          </a:bodyPr>
          <a:lstStyle/>
          <a:p>
            <a:r>
              <a:rPr lang="fr-FR" dirty="0" err="1"/>
              <a:t>Results</a:t>
            </a:r>
            <a:r>
              <a:rPr lang="fr-FR" dirty="0"/>
              <a:t> &amp; Critical  </a:t>
            </a:r>
            <a:r>
              <a:rPr lang="fr-FR" dirty="0" err="1"/>
              <a:t>Assessment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970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916378-7E0D-49C9-A2D7-B653F5E02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else needs to be done?  How can the group help?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Conclusion &amp; Outlook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FINAL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3911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PFL_Beta2" id="{6A525B41-3E68-491F-A6C9-0B15EA1321FE}" vid="{993E2952-EB5D-4425-8012-1B04381EBC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C127AB4946248A5685C1F92D54FFE" ma:contentTypeVersion="0" ma:contentTypeDescription="Crée un document." ma:contentTypeScope="" ma:versionID="ef3ff242486930b75c69099c0dd02c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8CE09B-89B1-4B5D-BED2-87C84F077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6205E9-12FC-4D6C-B0C7-1E9025EEB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8A6C70-7FF5-480A-B09B-7D0A19B2F431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0</TotalTime>
  <Words>171</Words>
  <Application>Microsoft Office PowerPoint</Application>
  <PresentationFormat>Affichage à l'écran (16:9)</PresentationFormat>
  <Paragraphs>43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Demi Cond</vt:lpstr>
      <vt:lpstr>Roboto Black</vt:lpstr>
      <vt:lpstr>Times New Roman</vt:lpstr>
      <vt:lpstr>Wingdings</vt:lpstr>
      <vt:lpstr>Thème Office</vt:lpstr>
      <vt:lpstr>Project Name</vt:lpstr>
      <vt:lpstr>Goal</vt:lpstr>
      <vt:lpstr>Motivation</vt:lpstr>
      <vt:lpstr>State of the art</vt:lpstr>
      <vt:lpstr>Project Overview</vt:lpstr>
      <vt:lpstr>Methods</vt:lpstr>
      <vt:lpstr>Results &amp; Critical  Assessment</vt:lpstr>
      <vt:lpstr>Conclusion &amp; 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EPFL</dc:title>
  <dc:creator>Utilisateur Microsoft Office</dc:creator>
  <cp:lastModifiedBy>Gautsch Sebastian</cp:lastModifiedBy>
  <cp:revision>68</cp:revision>
  <dcterms:created xsi:type="dcterms:W3CDTF">2019-04-02T06:24:35Z</dcterms:created>
  <dcterms:modified xsi:type="dcterms:W3CDTF">2021-06-01T07:36:26Z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</Properties>
</file>