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60" r:id="rId4"/>
  </p:sldMasterIdLst>
  <p:notesMasterIdLst>
    <p:notesMasterId r:id="rId15"/>
  </p:notesMasterIdLst>
  <p:handoutMasterIdLst>
    <p:handoutMasterId r:id="rId16"/>
  </p:handoutMasterIdLst>
  <p:sldIdLst>
    <p:sldId id="256" r:id="rId5"/>
    <p:sldId id="271" r:id="rId6"/>
    <p:sldId id="2116" r:id="rId7"/>
    <p:sldId id="276" r:id="rId8"/>
    <p:sldId id="277" r:id="rId9"/>
    <p:sldId id="260" r:id="rId10"/>
    <p:sldId id="273" r:id="rId11"/>
    <p:sldId id="274" r:id="rId12"/>
    <p:sldId id="278" r:id="rId13"/>
    <p:sldId id="2115" r:id="rId14"/>
  </p:sldIdLst>
  <p:sldSz cx="9144000" cy="5143500" type="screen16x9"/>
  <p:notesSz cx="6811963" cy="9942513"/>
  <p:defaultTextStyle>
    <a:defPPr>
      <a:defRPr lang="fr-FR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ebastian Gautsch" initials="SG" lastIdx="1" clrIdx="0">
    <p:extLst>
      <p:ext uri="{19B8F6BF-5375-455C-9EA6-DF929625EA0E}">
        <p15:presenceInfo xmlns:p15="http://schemas.microsoft.com/office/powerpoint/2012/main" userId="S-1-5-21-57989841-436374069-839522115-96139" providerId="AD"/>
      </p:ext>
    </p:extLst>
  </p:cmAuthor>
  <p:cmAuthor id="2" name="Gautsch Sebastian" initials="GS" lastIdx="2" clrIdx="1">
    <p:extLst>
      <p:ext uri="{19B8F6BF-5375-455C-9EA6-DF929625EA0E}">
        <p15:presenceInfo xmlns:p15="http://schemas.microsoft.com/office/powerpoint/2012/main" userId="Gautsch Sebasti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D77"/>
    <a:srgbClr val="605C8A"/>
    <a:srgbClr val="F9C2AC"/>
    <a:srgbClr val="FCE2D8"/>
    <a:srgbClr val="797677"/>
    <a:srgbClr val="000000"/>
    <a:srgbClr val="3231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7CE84F3-28C3-443E-9E96-99CF82512B78}" styleName="Style foncé 1 - Accentuation 2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wholeTbl>
    <a:band1H>
      <a:tcStyle>
        <a:tcBdr/>
        <a:fill>
          <a:solidFill>
            <a:schemeClr val="accent2">
              <a:shade val="60000"/>
            </a:schemeClr>
          </a:solidFill>
        </a:fill>
      </a:tcStyle>
    </a:band1H>
    <a:band1V>
      <a:tcStyle>
        <a:tcBdr/>
        <a:fill>
          <a:solidFill>
            <a:schemeClr val="accent2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2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2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2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7102" autoAdjust="0"/>
    <p:restoredTop sz="94939" autoAdjust="0"/>
  </p:normalViewPr>
  <p:slideViewPr>
    <p:cSldViewPr snapToGrid="0" snapToObjects="1" showGuides="1">
      <p:cViewPr>
        <p:scale>
          <a:sx n="150" d="100"/>
          <a:sy n="150" d="100"/>
        </p:scale>
        <p:origin x="2670" y="942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 showGuides="1">
      <p:cViewPr varScale="1">
        <p:scale>
          <a:sx n="150" d="100"/>
          <a:sy n="150" d="100"/>
        </p:scale>
        <p:origin x="6080" y="17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5279B33-A94D-4C8C-88C2-619932967EF3}" type="datetimeFigureOut">
              <a:rPr lang="fr-CH" smtClean="0">
                <a:latin typeface="Arial" panose="020B0604020202020204" pitchFamily="34" charset="0"/>
              </a:rPr>
              <a:t>16.03.2023</a:t>
            </a:fld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CH" dirty="0">
              <a:latin typeface="Arial" panose="020B0604020202020204" pitchFamily="34" charset="0"/>
            </a:endParaRP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BF4AF0-8439-436D-BEF0-52070F19E1B6}" type="slidenum">
              <a:rPr lang="fr-CH" smtClean="0">
                <a:latin typeface="Arial" panose="020B0604020202020204" pitchFamily="34" charset="0"/>
              </a:rPr>
              <a:t>‹#›</a:t>
            </a:fld>
            <a:endParaRPr lang="fr-CH" dirty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2490568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58536" y="0"/>
            <a:ext cx="2951851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F8103E42-5239-1A40-AD33-3EE7E9DDF5FD}" type="datetimeFigureOut">
              <a:rPr lang="fr-FR" smtClean="0"/>
              <a:pPr/>
              <a:t>16/03/2023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423863" y="1243013"/>
            <a:ext cx="5964237" cy="33559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1197" y="4784835"/>
            <a:ext cx="5449570" cy="391486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58536" y="9443662"/>
            <a:ext cx="2951851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fld id="{4CF50783-AAED-1941-8BCC-9F6140F0A6B1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267427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1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5770920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579915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CF50783-AAED-1941-8BCC-9F6140F0A6B1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727332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Espace réservé pour une image  11">
            <a:extLst>
              <a:ext uri="{FF2B5EF4-FFF2-40B4-BE49-F238E27FC236}">
                <a16:creationId xmlns:a16="http://schemas.microsoft.com/office/drawing/2014/main" id="{4CF6F629-51E7-9F40-939D-F50AE3925ADE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1913" y="0"/>
            <a:ext cx="7812087" cy="4948238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5563" y="786535"/>
            <a:ext cx="2738437" cy="2338387"/>
          </a:xfrm>
          <a:solidFill>
            <a:schemeClr val="accent1"/>
          </a:solidFill>
        </p:spPr>
        <p:txBody>
          <a:bodyPr lIns="216000" anchor="ctr" anchorCtr="0">
            <a:normAutofit/>
          </a:bodyPr>
          <a:lstStyle>
            <a:lvl1pPr algn="l">
              <a:defRPr sz="36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6763" y="3124922"/>
            <a:ext cx="1828800" cy="1568450"/>
          </a:xfrm>
          <a:solidFill>
            <a:schemeClr val="tx1"/>
          </a:solidFill>
        </p:spPr>
        <p:txBody>
          <a:bodyPr lIns="90000" anchor="ctr" anchorCtr="0">
            <a:normAutofit/>
          </a:bodyPr>
          <a:lstStyle>
            <a:lvl1pPr marL="0" indent="0" algn="ctr">
              <a:buNone/>
              <a:defRPr sz="1200">
                <a:solidFill>
                  <a:schemeClr val="bg1"/>
                </a:solidFill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16" name="Espace réservé du texte 4">
            <a:extLst>
              <a:ext uri="{FF2B5EF4-FFF2-40B4-BE49-F238E27FC236}">
                <a16:creationId xmlns:a16="http://schemas.microsoft.com/office/drawing/2014/main" id="{01960462-6F28-0740-916D-499D3BEDB2BE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6400800" y="4683125"/>
            <a:ext cx="1828800" cy="460375"/>
          </a:xfrm>
          <a:solidFill>
            <a:schemeClr val="bg1"/>
          </a:solidFill>
        </p:spPr>
        <p:txBody>
          <a:bodyPr lIns="90000" anchor="ctr">
            <a:noAutofit/>
          </a:bodyPr>
          <a:lstStyle>
            <a:lvl1pPr marL="0" indent="0" algn="ctr">
              <a:buNone/>
              <a:defRPr sz="1100"/>
            </a:lvl1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1E187583-F16A-6F41-8B68-000F9C9C20D3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82549" y="4440264"/>
            <a:ext cx="953471" cy="507975"/>
          </a:xfrm>
        </p:spPr>
        <p:txBody>
          <a:bodyPr lIns="0" tIns="0" rIns="0" bIns="0" anchor="b" anchorCtr="0">
            <a:noAutofit/>
          </a:bodyPr>
          <a:lstStyle>
            <a:lvl1pPr marL="114300" indent="-107950">
              <a:buFontTx/>
              <a:buBlip>
                <a:blip r:embed="rId2"/>
              </a:buBlip>
              <a:tabLst/>
              <a:defRPr sz="700" baseline="0">
                <a:solidFill>
                  <a:schemeClr val="tx1"/>
                </a:solidFill>
              </a:defRPr>
            </a:lvl1pPr>
          </a:lstStyle>
          <a:p>
            <a:r>
              <a:rPr lang="fr-FR" dirty="0"/>
              <a:t>Faculté des sciences et techniques de l’ingénieur</a:t>
            </a:r>
          </a:p>
        </p:txBody>
      </p:sp>
    </p:spTree>
    <p:extLst>
      <p:ext uri="{BB962C8B-B14F-4D97-AF65-F5344CB8AC3E}">
        <p14:creationId xmlns:p14="http://schemas.microsoft.com/office/powerpoint/2010/main" val="577880871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1620" userDrawn="1">
          <p15:clr>
            <a:srgbClr val="FBAE40"/>
          </p15:clr>
        </p15:guide>
        <p15:guide id="2" pos="2880" userDrawn="1">
          <p15:clr>
            <a:srgbClr val="FBAE40"/>
          </p15:clr>
        </p15:guide>
        <p15:guide id="3" pos="126" userDrawn="1">
          <p15:clr>
            <a:srgbClr val="FBAE40"/>
          </p15:clr>
        </p15:guide>
        <p15:guide id="5" orient="horz" pos="123" userDrawn="1">
          <p15:clr>
            <a:srgbClr val="FBAE40"/>
          </p15:clr>
        </p15:guide>
        <p15:guide id="6" orient="horz" pos="3117" userDrawn="1">
          <p15:clr>
            <a:srgbClr val="FBAE40"/>
          </p15:clr>
        </p15:guide>
        <p15:guide id="7" pos="839" userDrawn="1">
          <p15:clr>
            <a:srgbClr val="FBAE40"/>
          </p15:clr>
        </p15:guide>
      </p15:sldGuideLst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4875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9772" y="1563688"/>
            <a:ext cx="3671466" cy="3263504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6897D737-724C-984A-82E1-2A2DBD5F62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E34C2B73-67B7-BB4C-AE0F-7D16D8DDD2B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9FF6AA9-AC16-D748-B815-56221BFFFB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DD59D891-3F23-D04C-AB43-6FA4220AFE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76706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re 5">
            <a:extLst>
              <a:ext uri="{FF2B5EF4-FFF2-40B4-BE49-F238E27FC236}">
                <a16:creationId xmlns:a16="http://schemas.microsoft.com/office/drawing/2014/main" id="{9BFFD8D9-6AAA-B44F-8BD5-98D7A6546A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84C64CE-C88F-2044-AD84-19F588F1890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948AF20-C2DF-3542-BB6A-8354A98173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71083942-1443-BC45-9F95-32C82A8DCD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403935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8239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05563" y="2571750"/>
            <a:ext cx="2738437" cy="2111375"/>
          </a:xfrm>
          <a:solidFill>
            <a:schemeClr val="accent2"/>
          </a:solidFill>
        </p:spPr>
        <p:txBody>
          <a:bodyPr anchor="ctr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60E5EA1C-63CE-2C4F-B9F4-39FDBC14B9A3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8E7A5892-F23D-BD48-84D1-FD279BA16865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6C516D46-C7BB-2141-A4EE-18D1756414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409483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7726363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91E6F4EB-CC02-6E4D-9146-CE4A7A789A95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ED4AA2C-29B3-CA42-B7C3-C932911A7586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8" name="Espace réservé du numéro de diapositive 7">
            <a:extLst>
              <a:ext uri="{FF2B5EF4-FFF2-40B4-BE49-F238E27FC236}">
                <a16:creationId xmlns:a16="http://schemas.microsoft.com/office/drawing/2014/main" id="{0FE7A1E3-AAEC-7641-B6C5-8D9FC0B6A21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0172720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Espace réservé pour une image  6">
            <a:extLst>
              <a:ext uri="{FF2B5EF4-FFF2-40B4-BE49-F238E27FC236}">
                <a16:creationId xmlns:a16="http://schemas.microsoft.com/office/drawing/2014/main" id="{625DAC6D-23F0-6941-BE81-E7A79CA3AFFD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3114674"/>
            <a:ext cx="8239125" cy="2028825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quarter" idx="17"/>
          </p:nvPr>
        </p:nvSpPr>
        <p:spPr>
          <a:xfrm>
            <a:off x="904875" y="1563688"/>
            <a:ext cx="7646988" cy="1436687"/>
          </a:xfrm>
        </p:spPr>
        <p:txBody>
          <a:bodyPr/>
          <a:lstStyle>
            <a:lvl4pPr>
              <a:defRPr>
                <a:latin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</a:defRPr>
            </a:lvl5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fr-CH" dirty="0"/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37CF3032-2465-874C-B786-95E1B594A5AB}"/>
              </a:ext>
            </a:extLst>
          </p:cNvPr>
          <p:cNvSpPr>
            <a:spLocks noGrp="1"/>
          </p:cNvSpPr>
          <p:nvPr>
            <p:ph type="dt" sz="half" idx="18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AAF73E2A-22D7-894A-9267-185CB4E4B13E}"/>
              </a:ext>
            </a:extLst>
          </p:cNvPr>
          <p:cNvSpPr>
            <a:spLocks noGrp="1"/>
          </p:cNvSpPr>
          <p:nvPr>
            <p:ph type="ftr" sz="quarter" idx="19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39D9777C-EC90-1141-9E30-4B4F669C2BE1}"/>
              </a:ext>
            </a:extLst>
          </p:cNvPr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0E011164-727C-4C46-B34E-7729CB350E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35311561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8101AB-8ACE-BB4C-9D61-B4AABFE1159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5F9CFC1D-0B2A-0A4E-9C0D-682EECA55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6622065-A833-2340-B0FD-ACB065A3B8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48407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888642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13" name="Espace réservé du pied de page 12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4" name="Espace réservé du numéro de diapositive 13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681773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4A9F6C81-AE59-DE44-BF60-E773080CD91C}"/>
              </a:ext>
            </a:extLst>
          </p:cNvPr>
          <p:cNvSpPr/>
          <p:nvPr userDrawn="1"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latin typeface="Arial" panose="020B0604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0" y="777875"/>
            <a:ext cx="4058920" cy="1793875"/>
          </a:xfrm>
        </p:spPr>
        <p:txBody>
          <a:bodyPr anchor="ctr" anchorCtr="0">
            <a:normAutofit/>
          </a:bodyPr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0" y="2571750"/>
            <a:ext cx="4058920" cy="2156508"/>
          </a:xfrm>
        </p:spPr>
        <p:txBody>
          <a:bodyPr/>
          <a:lstStyle>
            <a:lvl1pPr marL="0" indent="0">
              <a:buNone/>
              <a:defRPr sz="1800">
                <a:solidFill>
                  <a:schemeClr val="bg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9" name="Espace réservé pour une image  8">
            <a:extLst>
              <a:ext uri="{FF2B5EF4-FFF2-40B4-BE49-F238E27FC236}">
                <a16:creationId xmlns:a16="http://schemas.microsoft.com/office/drawing/2014/main" id="{C58F136D-3292-C745-91DE-A21191C16FE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667125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322296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Titre 7">
            <a:extLst>
              <a:ext uri="{FF2B5EF4-FFF2-40B4-BE49-F238E27FC236}">
                <a16:creationId xmlns:a16="http://schemas.microsoft.com/office/drawing/2014/main" id="{A30C78BE-DAD0-D748-8B93-AD898D00C8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131A8490-33AC-9443-A9FC-9A5E9322967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B875139C-6471-774D-89EF-2B93FAD2CB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3942AF23-4BDC-8C4A-9212-AF88439C61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696279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487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486400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5" name="Titre 4">
            <a:extLst>
              <a:ext uri="{FF2B5EF4-FFF2-40B4-BE49-F238E27FC236}">
                <a16:creationId xmlns:a16="http://schemas.microsoft.com/office/drawing/2014/main" id="{55F20A3C-6DA6-684F-8F84-A7C8F1339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6" name="Espace réservé de la date 5">
            <a:extLst>
              <a:ext uri="{FF2B5EF4-FFF2-40B4-BE49-F238E27FC236}">
                <a16:creationId xmlns:a16="http://schemas.microsoft.com/office/drawing/2014/main" id="{B633A2CC-2D27-AE47-AE09-87A5F61228B8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11" name="Espace réservé du pied de page 10">
            <a:extLst>
              <a:ext uri="{FF2B5EF4-FFF2-40B4-BE49-F238E27FC236}">
                <a16:creationId xmlns:a16="http://schemas.microsoft.com/office/drawing/2014/main" id="{CABC000E-4E22-1A40-9D3F-FE2F141E5CA4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2" name="Espace réservé du numéro de diapositive 11">
            <a:extLst>
              <a:ext uri="{FF2B5EF4-FFF2-40B4-BE49-F238E27FC236}">
                <a16:creationId xmlns:a16="http://schemas.microsoft.com/office/drawing/2014/main" id="{0AF49D93-C78A-F646-92B0-A7932C43D9EE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431849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4876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16989589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0"/>
            <a:ext cx="3144838" cy="5143500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A02A0D73-096C-844E-97C3-C4A4AF580FD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9" name="Espace réservé du pied de page 8">
            <a:extLst>
              <a:ext uri="{FF2B5EF4-FFF2-40B4-BE49-F238E27FC236}">
                <a16:creationId xmlns:a16="http://schemas.microsoft.com/office/drawing/2014/main" id="{CEF5AC5C-A2B6-2848-8C47-96A168E211DF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0" name="Espace réservé du numéro de diapositive 9">
            <a:extLst>
              <a:ext uri="{FF2B5EF4-FFF2-40B4-BE49-F238E27FC236}">
                <a16:creationId xmlns:a16="http://schemas.microsoft.com/office/drawing/2014/main" id="{31B90E33-03D8-2143-B49F-B1474EE1A1F6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1" name="Titre 10">
            <a:extLst>
              <a:ext uri="{FF2B5EF4-FFF2-40B4-BE49-F238E27FC236}">
                <a16:creationId xmlns:a16="http://schemas.microsoft.com/office/drawing/2014/main" id="{3FC7B5EC-066E-EC4A-B320-77DF64E6E0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049395" y="131032"/>
            <a:ext cx="3144520" cy="1072753"/>
          </a:xfrm>
        </p:spPr>
        <p:txBody>
          <a:bodyPr/>
          <a:lstStyle/>
          <a:p>
            <a:r>
              <a:rPr lang="fr-FR" dirty="0"/>
              <a:t>Modifiez le style du titre</a:t>
            </a:r>
          </a:p>
        </p:txBody>
      </p:sp>
    </p:spTree>
    <p:extLst>
      <p:ext uri="{BB962C8B-B14F-4D97-AF65-F5344CB8AC3E}">
        <p14:creationId xmlns:p14="http://schemas.microsoft.com/office/powerpoint/2010/main" val="2531427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Espace réservé pour une image  7">
            <a:extLst>
              <a:ext uri="{FF2B5EF4-FFF2-40B4-BE49-F238E27FC236}">
                <a16:creationId xmlns:a16="http://schemas.microsoft.com/office/drawing/2014/main" id="{70ED9B2D-C513-AF40-B94F-355C174B8FF0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904875" y="1563688"/>
            <a:ext cx="3144838" cy="3579812"/>
          </a:xfrm>
        </p:spPr>
        <p:txBody>
          <a:bodyPr/>
          <a:lstStyle/>
          <a:p>
            <a:r>
              <a:rPr lang="fr-FR"/>
              <a:t>Cliquez sur l'icône pour ajouter une image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49395" y="1563688"/>
            <a:ext cx="4581525" cy="3386772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</a:p>
        </p:txBody>
      </p:sp>
      <p:sp>
        <p:nvSpPr>
          <p:cNvPr id="7" name="Titre 6">
            <a:extLst>
              <a:ext uri="{FF2B5EF4-FFF2-40B4-BE49-F238E27FC236}">
                <a16:creationId xmlns:a16="http://schemas.microsoft.com/office/drawing/2014/main" id="{C026A30B-6F8E-1445-88F0-A5FB77E124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9" name="Espace réservé de la date 8">
            <a:extLst>
              <a:ext uri="{FF2B5EF4-FFF2-40B4-BE49-F238E27FC236}">
                <a16:creationId xmlns:a16="http://schemas.microsoft.com/office/drawing/2014/main" id="{826567D5-4A83-9E48-B441-CCB2A72BA6D1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 rot="16200000">
            <a:off x="-1221413" y="2778452"/>
            <a:ext cx="3341052" cy="911524"/>
          </a:xfrm>
          <a:prstGeom prst="rect">
            <a:avLst/>
          </a:prstGeom>
        </p:spPr>
        <p:txBody>
          <a:bodyPr/>
          <a:lstStyle/>
          <a:p>
            <a:r>
              <a:rPr lang="fr-CH" dirty="0"/>
              <a:t>SECTION MICROTECHNIQUE/</a:t>
            </a:r>
            <a:endParaRPr lang="fr-FR" dirty="0"/>
          </a:p>
        </p:txBody>
      </p:sp>
      <p:sp>
        <p:nvSpPr>
          <p:cNvPr id="10" name="Espace réservé du pied de page 9">
            <a:extLst>
              <a:ext uri="{FF2B5EF4-FFF2-40B4-BE49-F238E27FC236}">
                <a16:creationId xmlns:a16="http://schemas.microsoft.com/office/drawing/2014/main" id="{C830A539-93F1-2541-B9F0-330893BD5190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11" name="Espace réservé du numéro de diapositive 10">
            <a:extLst>
              <a:ext uri="{FF2B5EF4-FFF2-40B4-BE49-F238E27FC236}">
                <a16:creationId xmlns:a16="http://schemas.microsoft.com/office/drawing/2014/main" id="{82F21D18-8706-7E4D-8FBE-C1E2584541D1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434545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20270" y="141144"/>
            <a:ext cx="3667125" cy="1072753"/>
          </a:xfrm>
          <a:prstGeom prst="rect">
            <a:avLst/>
          </a:prstGeom>
        </p:spPr>
        <p:txBody>
          <a:bodyPr vert="horz" lIns="180000" tIns="0" rIns="72000" bIns="46800" rtlCol="0" anchor="t">
            <a:normAutofit/>
          </a:bodyPr>
          <a:lstStyle/>
          <a:p>
            <a:r>
              <a:rPr lang="fr-FR" dirty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4875" y="1563688"/>
            <a:ext cx="7726363" cy="3386772"/>
          </a:xfrm>
          <a:prstGeom prst="rect">
            <a:avLst/>
          </a:prstGeom>
        </p:spPr>
        <p:txBody>
          <a:bodyPr vert="horz" lIns="180000" tIns="45720" rIns="91440" bIns="45720" rtlCol="0">
            <a:normAutofit/>
          </a:bodyPr>
          <a:lstStyle/>
          <a:p>
            <a:pPr lvl="0"/>
            <a:r>
              <a:rPr lang="fr-FR" dirty="0"/>
              <a:t>Modifier les styles du texte du masque</a:t>
            </a:r>
          </a:p>
          <a:p>
            <a:pPr lvl="1"/>
            <a:r>
              <a:rPr lang="fr-FR" dirty="0"/>
              <a:t>Deuxième niveau</a:t>
            </a:r>
          </a:p>
          <a:p>
            <a:pPr lvl="2"/>
            <a:r>
              <a:rPr lang="fr-FR" dirty="0"/>
              <a:t>Troisième niveau
Quatrième niveau
Cinquième niveau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115989" y="1874064"/>
            <a:ext cx="3543260" cy="5127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00">
                <a:solidFill>
                  <a:schemeClr val="tx1"/>
                </a:solidFill>
                <a:latin typeface="Arial" panose="020B0604020202020204" pitchFamily="34" charset="0"/>
              </a:defRPr>
            </a:lvl1pPr>
          </a:lstStyle>
          <a:p>
            <a:r>
              <a:rPr lang="fr-FR" dirty="0"/>
              <a:t>Speaker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31238" y="195263"/>
            <a:ext cx="512762" cy="163552"/>
          </a:xfrm>
          <a:prstGeom prst="rect">
            <a:avLst/>
          </a:prstGeom>
        </p:spPr>
        <p:txBody>
          <a:bodyPr vert="horz" lIns="90000" tIns="0" rIns="90000" bIns="0" rtlCol="0" anchor="t"/>
          <a:lstStyle>
            <a:lvl1pPr algn="ctr">
              <a:defRPr sz="700" b="1">
                <a:solidFill>
                  <a:schemeClr val="tx1"/>
                </a:solidFill>
                <a:latin typeface="+mj-lt"/>
              </a:defRPr>
            </a:lvl1pPr>
          </a:lstStyle>
          <a:p>
            <a:fld id="{E1E1CD7C-2161-7D43-862E-CE4C333CD873}" type="slidenum">
              <a:rPr lang="fr-FR" smtClean="0"/>
              <a:pPr/>
              <a:t>‹#›</a:t>
            </a:fld>
            <a:endParaRPr lang="fr-FR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5D7A1C0-94CD-D94F-A99F-21847E542637}"/>
              </a:ext>
            </a:extLst>
          </p:cNvPr>
          <p:cNvSpPr/>
          <p:nvPr userDrawn="1"/>
        </p:nvSpPr>
        <p:spPr>
          <a:xfrm rot="16200000">
            <a:off x="430003" y="4897709"/>
            <a:ext cx="45719" cy="5978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noProof="0" dirty="0">
              <a:latin typeface="Arial" panose="020B0604020202020204" pitchFamily="34" charset="0"/>
            </a:endParaRPr>
          </a:p>
        </p:txBody>
      </p:sp>
      <p:pic>
        <p:nvPicPr>
          <p:cNvPr id="9" name="Image 8">
            <a:extLst>
              <a:ext uri="{FF2B5EF4-FFF2-40B4-BE49-F238E27FC236}">
                <a16:creationId xmlns:a16="http://schemas.microsoft.com/office/drawing/2014/main" id="{D7853CE9-BE2B-4D2C-AC3C-E36DA2744FF6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7"/>
          <a:srcRect r="86805"/>
          <a:stretch/>
        </p:blipFill>
        <p:spPr>
          <a:xfrm>
            <a:off x="0" y="0"/>
            <a:ext cx="1206500" cy="5143500"/>
          </a:xfrm>
          <a:prstGeom prst="rect">
            <a:avLst/>
          </a:prstGeom>
        </p:spPr>
      </p:pic>
      <p:pic>
        <p:nvPicPr>
          <p:cNvPr id="11" name="Image 10">
            <a:extLst>
              <a:ext uri="{FF2B5EF4-FFF2-40B4-BE49-F238E27FC236}">
                <a16:creationId xmlns:a16="http://schemas.microsoft.com/office/drawing/2014/main" id="{B7700DFD-684E-4CCA-B358-9BACA85C33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r="86805"/>
          <a:stretch/>
        </p:blipFill>
        <p:spPr>
          <a:xfrm>
            <a:off x="0" y="0"/>
            <a:ext cx="1206500" cy="5143500"/>
          </a:xfrm>
          <a:prstGeom prst="rect">
            <a:avLst/>
          </a:prstGeom>
        </p:spPr>
      </p:pic>
      <p:pic>
        <p:nvPicPr>
          <p:cNvPr id="10" name="Image 10">
            <a:extLst>
              <a:ext uri="{FF2B5EF4-FFF2-40B4-BE49-F238E27FC236}">
                <a16:creationId xmlns:a16="http://schemas.microsoft.com/office/drawing/2014/main" id="{B7700DFD-684E-4CCA-B358-9BACA85C331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8"/>
          <a:srcRect t="71034" r="86805" b="11682"/>
          <a:stretch/>
        </p:blipFill>
        <p:spPr>
          <a:xfrm>
            <a:off x="0" y="4254500"/>
            <a:ext cx="1206500" cy="88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69486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3" r:id="rId2"/>
    <p:sldLayoutId id="2147483681" r:id="rId3"/>
    <p:sldLayoutId id="2147483673" r:id="rId4"/>
    <p:sldLayoutId id="2147483662" r:id="rId5"/>
    <p:sldLayoutId id="2147483674" r:id="rId6"/>
    <p:sldLayoutId id="2147483675" r:id="rId7"/>
    <p:sldLayoutId id="2147483682" r:id="rId8"/>
    <p:sldLayoutId id="2147483676" r:id="rId9"/>
    <p:sldLayoutId id="2147483664" r:id="rId10"/>
    <p:sldLayoutId id="2147483666" r:id="rId11"/>
    <p:sldLayoutId id="2147483677" r:id="rId12"/>
    <p:sldLayoutId id="2147483678" r:id="rId13"/>
    <p:sldLayoutId id="2147483679" r:id="rId14"/>
    <p:sldLayoutId id="2147483667" r:id="rId15"/>
  </p:sldLayoutIdLst>
  <p:hf hdr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200" b="1" i="0" kern="1000" spc="-70" baseline="0">
          <a:solidFill>
            <a:schemeClr val="tx1"/>
          </a:solidFill>
          <a:latin typeface="Franklin Gothic Demi Cond" panose="020B0706030402020204" pitchFamily="34" charset="0"/>
          <a:ea typeface="Roboto Black" panose="02000000000000000000" pitchFamily="2" charset="0"/>
          <a:cs typeface="Arial" panose="020B0604020202020204" pitchFamily="34" charset="0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Clr>
          <a:schemeClr val="accent1"/>
        </a:buClr>
        <a:buSzPct val="90000"/>
        <a:buFont typeface="Wingdings" pitchFamily="2" charset="2"/>
        <a:buChar char="§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SzPct val="90000"/>
        <a:buFont typeface="Wingdings" pitchFamily="2" charset="2"/>
        <a:buChar char="§"/>
        <a:defRPr sz="15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1620" userDrawn="1">
          <p15:clr>
            <a:srgbClr val="F26B43"/>
          </p15:clr>
        </p15:guide>
        <p15:guide id="2" pos="126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pos="2880" userDrawn="1">
          <p15:clr>
            <a:srgbClr val="F26B43"/>
          </p15:clr>
        </p15:guide>
        <p15:guide id="5" orient="horz" pos="123" userDrawn="1">
          <p15:clr>
            <a:srgbClr val="F26B43"/>
          </p15:clr>
        </p15:guide>
        <p15:guide id="6" orient="horz" pos="3117" userDrawn="1">
          <p15:clr>
            <a:srgbClr val="F26B43"/>
          </p15:clr>
        </p15:guide>
        <p15:guide id="7" pos="570" userDrawn="1">
          <p15:clr>
            <a:srgbClr val="F26B43"/>
          </p15:clr>
        </p15:guide>
        <p15:guide id="8" pos="1155" userDrawn="1">
          <p15:clr>
            <a:srgbClr val="F26B43"/>
          </p15:clr>
        </p15:guide>
        <p15:guide id="9" pos="1728" userDrawn="1">
          <p15:clr>
            <a:srgbClr val="F26B43"/>
          </p15:clr>
        </p15:guide>
        <p15:guide id="10" pos="2304" userDrawn="1">
          <p15:clr>
            <a:srgbClr val="F26B43"/>
          </p15:clr>
        </p15:guide>
        <p15:guide id="11" pos="3456" userDrawn="1">
          <p15:clr>
            <a:srgbClr val="F26B43"/>
          </p15:clr>
        </p15:guide>
        <p15:guide id="12" pos="4035" userDrawn="1">
          <p15:clr>
            <a:srgbClr val="F26B43"/>
          </p15:clr>
        </p15:guide>
        <p15:guide id="13" pos="4608" userDrawn="1">
          <p15:clr>
            <a:srgbClr val="F26B43"/>
          </p15:clr>
        </p15:guide>
        <p15:guide id="14" pos="5180" userDrawn="1">
          <p15:clr>
            <a:srgbClr val="F26B43"/>
          </p15:clr>
        </p15:guide>
        <p15:guide id="15" orient="horz" pos="490" userDrawn="1">
          <p15:clr>
            <a:srgbClr val="F26B43"/>
          </p15:clr>
        </p15:guide>
        <p15:guide id="16" orient="horz" pos="985" userDrawn="1">
          <p15:clr>
            <a:srgbClr val="F26B43"/>
          </p15:clr>
        </p15:guide>
        <p15:guide id="17" orient="horz" pos="1475" userDrawn="1">
          <p15:clr>
            <a:srgbClr val="F26B43"/>
          </p15:clr>
        </p15:guide>
        <p15:guide id="18" orient="horz" pos="1962" userDrawn="1">
          <p15:clr>
            <a:srgbClr val="F26B43"/>
          </p15:clr>
        </p15:guide>
        <p15:guide id="19" orient="horz" pos="2458" userDrawn="1">
          <p15:clr>
            <a:srgbClr val="F26B43"/>
          </p15:clr>
        </p15:guide>
        <p15:guide id="20" orient="horz" pos="2950" userDrawn="1">
          <p15:clr>
            <a:srgbClr val="F26B43"/>
          </p15:clr>
        </p15:guide>
        <p15:guide id="21" pos="5437" userDrawn="1">
          <p15:clr>
            <a:srgbClr val="F26B43"/>
          </p15:clr>
        </p15:guide>
        <p15:guide id="22" orient="horz" userDrawn="1">
          <p15:clr>
            <a:srgbClr val="F26B43"/>
          </p15:clr>
        </p15:guide>
        <p15:guide id="23" pos="5760" userDrawn="1">
          <p15:clr>
            <a:srgbClr val="F26B43"/>
          </p15:clr>
        </p15:guide>
        <p15:guide id="24" orient="horz" pos="3240" userDrawn="1">
          <p15:clr>
            <a:srgbClr val="F26B43"/>
          </p15:clr>
        </p15:guide>
        <p15:guide id="2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8A3154D-FCB0-A34B-BBBC-167C625558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217A07A-EBCA-418A-9F71-2AE07EFF391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87222"/>
          <a:stretch/>
        </p:blipFill>
        <p:spPr>
          <a:xfrm>
            <a:off x="0" y="1"/>
            <a:ext cx="1168400" cy="51435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6910C9E-1C09-4EE8-A405-07CCFF974266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r="12778"/>
          <a:stretch/>
        </p:blipFill>
        <p:spPr>
          <a:xfrm>
            <a:off x="1168400" y="1"/>
            <a:ext cx="7975600" cy="5143500"/>
          </a:xfrm>
          <a:prstGeom prst="rect">
            <a:avLst/>
          </a:prstGeom>
        </p:spPr>
      </p:pic>
      <p:sp>
        <p:nvSpPr>
          <p:cNvPr id="3" name="Titre 2">
            <a:extLst>
              <a:ext uri="{FF2B5EF4-FFF2-40B4-BE49-F238E27FC236}">
                <a16:creationId xmlns:a16="http://schemas.microsoft.com/office/drawing/2014/main" id="{55A5C923-5A79-224D-A6A6-8267C64759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535649" y="3268362"/>
            <a:ext cx="2115667" cy="1875139"/>
          </a:xfrm>
        </p:spPr>
        <p:txBody>
          <a:bodyPr>
            <a:normAutofit/>
          </a:bodyPr>
          <a:lstStyle/>
          <a:p>
            <a:r>
              <a:rPr lang="fr-FR" sz="2800" dirty="0" err="1"/>
              <a:t>Semester</a:t>
            </a:r>
            <a:r>
              <a:rPr lang="fr-FR" sz="2800" dirty="0"/>
              <a:t> / Master </a:t>
            </a:r>
            <a:r>
              <a:rPr lang="fr-FR" sz="2800" dirty="0" err="1"/>
              <a:t>project</a:t>
            </a:r>
            <a:r>
              <a:rPr lang="fr-FR" sz="2800" dirty="0"/>
              <a:t> </a:t>
            </a:r>
            <a:r>
              <a:rPr lang="fr-FR" sz="2800" dirty="0" err="1"/>
              <a:t>title</a:t>
            </a:r>
            <a:endParaRPr lang="fr-FR" sz="4000" dirty="0"/>
          </a:p>
        </p:txBody>
      </p:sp>
      <p:sp>
        <p:nvSpPr>
          <p:cNvPr id="8" name="Sous-titre 3">
            <a:extLst>
              <a:ext uri="{FF2B5EF4-FFF2-40B4-BE49-F238E27FC236}">
                <a16:creationId xmlns:a16="http://schemas.microsoft.com/office/drawing/2014/main" id="{00118230-EA46-4C15-81D0-97588AC9C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71700" y="-1"/>
            <a:ext cx="1828800" cy="1568450"/>
          </a:xfrm>
        </p:spPr>
        <p:txBody>
          <a:bodyPr/>
          <a:lstStyle/>
          <a:p>
            <a:r>
              <a:rPr lang="en-GB" dirty="0"/>
              <a:t>Presenter</a:t>
            </a:r>
          </a:p>
        </p:txBody>
      </p:sp>
    </p:spTree>
    <p:extLst>
      <p:ext uri="{BB962C8B-B14F-4D97-AF65-F5344CB8AC3E}">
        <p14:creationId xmlns:p14="http://schemas.microsoft.com/office/powerpoint/2010/main" val="4135279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>
            <a:extLst>
              <a:ext uri="{FF2B5EF4-FFF2-40B4-BE49-F238E27FC236}">
                <a16:creationId xmlns:a16="http://schemas.microsoft.com/office/drawing/2014/main" id="{18A3154D-FCB0-A34B-BBBC-167C625558EC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2" name="Image 1">
            <a:extLst>
              <a:ext uri="{FF2B5EF4-FFF2-40B4-BE49-F238E27FC236}">
                <a16:creationId xmlns:a16="http://schemas.microsoft.com/office/drawing/2014/main" id="{8217A07A-EBCA-418A-9F71-2AE07EFF391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87222"/>
          <a:stretch/>
        </p:blipFill>
        <p:spPr>
          <a:xfrm>
            <a:off x="0" y="1"/>
            <a:ext cx="1168400" cy="5143500"/>
          </a:xfrm>
          <a:prstGeom prst="rect">
            <a:avLst/>
          </a:prstGeom>
        </p:spPr>
      </p:pic>
      <p:sp>
        <p:nvSpPr>
          <p:cNvPr id="8" name="Titre 6">
            <a:extLst>
              <a:ext uri="{FF2B5EF4-FFF2-40B4-BE49-F238E27FC236}">
                <a16:creationId xmlns:a16="http://schemas.microsoft.com/office/drawing/2014/main" id="{A38D484B-818F-2D49-8CFB-08CC9BC8A1C0}"/>
              </a:ext>
            </a:extLst>
          </p:cNvPr>
          <p:cNvSpPr txBox="1">
            <a:spLocks/>
          </p:cNvSpPr>
          <p:nvPr/>
        </p:nvSpPr>
        <p:spPr>
          <a:xfrm>
            <a:off x="1036020" y="1970598"/>
            <a:ext cx="7929331" cy="1380609"/>
          </a:xfrm>
          <a:prstGeom prst="rect">
            <a:avLst/>
          </a:prstGeom>
          <a:noFill/>
        </p:spPr>
        <p:txBody>
          <a:bodyPr vert="horz" lIns="216000" tIns="0" rIns="72000" bIns="46800" rtlCol="0" anchor="ctr" anchorCtr="0">
            <a:normAutofit fontScale="97500"/>
          </a:bodyPr>
          <a:lstStyle>
            <a:lvl1pPr algn="l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b="1" i="0" kern="1000" spc="-70" baseline="0">
                <a:solidFill>
                  <a:schemeClr val="bg1"/>
                </a:solidFill>
                <a:latin typeface="Franklin Gothic Demi Cond" panose="020B0706030402020204" pitchFamily="34" charset="0"/>
                <a:ea typeface="Roboto Black" panose="02000000000000000000" pitchFamily="2" charset="0"/>
                <a:cs typeface="Arial" panose="020B0604020202020204" pitchFamily="34" charset="0"/>
              </a:defRPr>
            </a:lvl1pPr>
          </a:lstStyle>
          <a:p>
            <a:pPr algn="ctr"/>
            <a:r>
              <a:rPr lang="fr-CH" dirty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939196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E9658F-AFEE-493E-A984-D2476272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256" y="1104095"/>
            <a:ext cx="7726363" cy="3386772"/>
          </a:xfrm>
        </p:spPr>
        <p:txBody>
          <a:bodyPr>
            <a:normAutofit/>
          </a:bodyPr>
          <a:lstStyle/>
          <a:p>
            <a:r>
              <a:rPr lang="fr-CH" dirty="0">
                <a:solidFill>
                  <a:srgbClr val="000000"/>
                </a:solidFill>
                <a:ea typeface="Times New Roman" panose="02020603050405020304" pitchFamily="18" charset="0"/>
              </a:rPr>
              <a:t>Goal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Motivation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State of the Art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Project overview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Methods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How did you do it ?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Bottlenecks did you encounter ?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How did you solve them ?</a:t>
            </a:r>
            <a:endParaRPr lang="en-US" dirty="0"/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Results &amp; Critical assessment</a:t>
            </a:r>
          </a:p>
          <a:p>
            <a:r>
              <a:rPr lang="fr-CH" dirty="0">
                <a:solidFill>
                  <a:srgbClr val="000000"/>
                </a:solidFill>
                <a:ea typeface="Times New Roman" panose="02020603050405020304" pitchFamily="18" charset="0"/>
              </a:rPr>
              <a:t>Conclusion &amp; </a:t>
            </a:r>
            <a:r>
              <a:rPr lang="fr-CH" dirty="0" err="1">
                <a:solidFill>
                  <a:srgbClr val="000000"/>
                </a:solidFill>
                <a:ea typeface="Times New Roman" panose="02020603050405020304" pitchFamily="18" charset="0"/>
              </a:rPr>
              <a:t>outlook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256" y="116256"/>
            <a:ext cx="3667125" cy="1072753"/>
          </a:xfrm>
        </p:spPr>
        <p:txBody>
          <a:bodyPr/>
          <a:lstStyle/>
          <a:p>
            <a:r>
              <a:rPr lang="en-US" dirty="0"/>
              <a:t>Outline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2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32369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21E9658F-AFEE-493E-A984-D2476272B6F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9256" y="1104095"/>
            <a:ext cx="7726363" cy="338677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do we want to achieve?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69256" y="116256"/>
            <a:ext cx="3667125" cy="1072753"/>
          </a:xfrm>
        </p:spPr>
        <p:txBody>
          <a:bodyPr/>
          <a:lstStyle/>
          <a:p>
            <a:r>
              <a:rPr lang="en-US" dirty="0"/>
              <a:t>Goal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3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3277574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FAA49E8-28DE-43CD-A906-B30ECB078C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17637" y="1132819"/>
            <a:ext cx="7726363" cy="338677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Why do we want to achieve it?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0566" y="153027"/>
            <a:ext cx="3667125" cy="1072753"/>
          </a:xfrm>
        </p:spPr>
        <p:txBody>
          <a:bodyPr/>
          <a:lstStyle/>
          <a:p>
            <a:r>
              <a:rPr lang="en-US" dirty="0"/>
              <a:t>Motivation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4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311737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7E21937-BFC4-4F8E-B7D1-175C3FC94F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9792" y="1446692"/>
            <a:ext cx="7726363" cy="338677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alternatives/similar things already exists?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E63E44B-096C-490A-BF5B-D8D028A577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4503" y="193040"/>
            <a:ext cx="3667125" cy="1072753"/>
          </a:xfrm>
        </p:spPr>
        <p:txBody>
          <a:bodyPr/>
          <a:lstStyle/>
          <a:p>
            <a:r>
              <a:rPr lang="en-US" dirty="0"/>
              <a:t>State of the art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8805F68-4A39-45DE-8F31-C449CD4DCA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BF3F22-C3CF-4E91-AEB5-D2EE681CF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5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2678533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E62BF9-7C57-4C57-A851-EAA55086E3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75038" y="1316584"/>
            <a:ext cx="7726363" cy="338677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were the main steps in the project?</a:t>
            </a:r>
            <a:endParaRPr lang="en-US" dirty="0"/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75038" y="157815"/>
            <a:ext cx="3667125" cy="1072753"/>
          </a:xfrm>
        </p:spPr>
        <p:txBody>
          <a:bodyPr/>
          <a:lstStyle/>
          <a:p>
            <a:r>
              <a:rPr lang="fr-FR" dirty="0"/>
              <a:t>Project </a:t>
            </a:r>
            <a:r>
              <a:rPr lang="fr-FR" dirty="0" err="1"/>
              <a:t>Overview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6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2942944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78F642F-0D91-4BC2-A5F3-8CDC7985978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35744" y="1199843"/>
            <a:ext cx="7726363" cy="338677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Zooming into each step: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How did you do it?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Bottlenecks did you encounter? </a:t>
            </a:r>
          </a:p>
          <a:p>
            <a:pPr lvl="1"/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How did you solve them? </a:t>
            </a:r>
            <a:b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</a:br>
            <a:endParaRPr lang="en-US" dirty="0"/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93116" y="277039"/>
            <a:ext cx="3667125" cy="1072753"/>
          </a:xfrm>
        </p:spPr>
        <p:txBody>
          <a:bodyPr/>
          <a:lstStyle/>
          <a:p>
            <a:r>
              <a:rPr lang="fr-FR" dirty="0"/>
              <a:t>Methods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3474402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3328EF4B-6B16-4A70-8756-E0CB14B389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8406" y="1397913"/>
            <a:ext cx="7726363" cy="3386772"/>
          </a:xfrm>
        </p:spPr>
        <p:txBody>
          <a:bodyPr/>
          <a:lstStyle/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First reminding the audience of the actual goals </a:t>
            </a:r>
          </a:p>
          <a:p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then: what did you achieve?</a:t>
            </a:r>
          </a:p>
          <a:p>
            <a:r>
              <a:rPr lang="de-CH" dirty="0">
                <a:solidFill>
                  <a:srgbClr val="000000"/>
                </a:solidFill>
                <a:ea typeface="Times New Roman" panose="02020603050405020304" pitchFamily="18" charset="0"/>
              </a:rPr>
              <a:t>D</a:t>
            </a:r>
            <a:r>
              <a:rPr lang="en-US" dirty="0" err="1">
                <a:solidFill>
                  <a:srgbClr val="000000"/>
                </a:solidFill>
                <a:ea typeface="Times New Roman" panose="02020603050405020304" pitchFamily="18" charset="0"/>
              </a:rPr>
              <a:t>iscuss</a:t>
            </a: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 the importance of the results critically.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88406" y="216184"/>
            <a:ext cx="4852988" cy="1072753"/>
          </a:xfrm>
        </p:spPr>
        <p:txBody>
          <a:bodyPr>
            <a:normAutofit/>
          </a:bodyPr>
          <a:lstStyle/>
          <a:p>
            <a:r>
              <a:rPr lang="fr-FR" dirty="0" err="1"/>
              <a:t>Results</a:t>
            </a:r>
            <a:r>
              <a:rPr lang="fr-FR" dirty="0"/>
              <a:t> &amp; Critical  </a:t>
            </a:r>
            <a:r>
              <a:rPr lang="fr-FR" dirty="0" err="1"/>
              <a:t>Assessment</a:t>
            </a:r>
            <a:endParaRPr lang="fr-FR" dirty="0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697055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93916378-7E0D-49C9-A2D7-B653F5E0270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64469" y="1492248"/>
            <a:ext cx="7726363" cy="3386772"/>
          </a:xfrm>
        </p:spPr>
        <p:txBody>
          <a:bodyPr/>
          <a:lstStyle/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What else needs to be done?  </a:t>
            </a:r>
          </a:p>
          <a:p>
            <a:pPr lvl="0">
              <a:lnSpc>
                <a:spcPct val="107000"/>
              </a:lnSpc>
              <a:spcAft>
                <a:spcPts val="0"/>
              </a:spcAft>
            </a:pPr>
            <a:r>
              <a:rPr lang="en-US" dirty="0">
                <a:solidFill>
                  <a:srgbClr val="000000"/>
                </a:solidFill>
                <a:ea typeface="Times New Roman" panose="02020603050405020304" pitchFamily="18" charset="0"/>
              </a:rPr>
              <a:t>How can the group help?</a:t>
            </a: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lnSpc>
                <a:spcPct val="107000"/>
              </a:lnSpc>
              <a:spcAft>
                <a:spcPts val="0"/>
              </a:spcAft>
            </a:pPr>
            <a:endParaRPr lang="en-CH" sz="2400" dirty="0">
              <a:latin typeface="Calibri" panose="020F0502020204030204" pitchFamily="34" charset="0"/>
              <a:ea typeface="Calibri" panose="020F0502020204030204" pitchFamily="34" charset="0"/>
            </a:endParaRPr>
          </a:p>
        </p:txBody>
      </p:sp>
      <p:sp>
        <p:nvSpPr>
          <p:cNvPr id="3" name="Titre 2">
            <a:extLst>
              <a:ext uri="{FF2B5EF4-FFF2-40B4-BE49-F238E27FC236}">
                <a16:creationId xmlns:a16="http://schemas.microsoft.com/office/drawing/2014/main" id="{0ADC9092-B8AD-9448-9690-13D94442A1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17590" y="277039"/>
            <a:ext cx="3667125" cy="1072753"/>
          </a:xfrm>
        </p:spPr>
        <p:txBody>
          <a:bodyPr>
            <a:noAutofit/>
          </a:bodyPr>
          <a:lstStyle/>
          <a:p>
            <a:r>
              <a:rPr lang="fr-FR" dirty="0"/>
              <a:t>Conclusion &amp; Outlook</a:t>
            </a:r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DD9CD81-F741-E34D-918B-879020443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r-FR"/>
              <a:t>Speaker </a:t>
            </a:r>
            <a:endParaRPr lang="fr-FR" dirty="0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5C95DC5-778C-474A-AD7D-E5E2435C9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E1CD7C-2161-7D43-862E-CE4C333CD873}" type="slidenum">
              <a:rPr lang="fr-FR" smtClean="0"/>
              <a:pPr/>
              <a:t>9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7739112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EPFL - New Colors 2019">
      <a:dk1>
        <a:srgbClr val="413C3A"/>
      </a:dk1>
      <a:lt1>
        <a:srgbClr val="FFFFFF"/>
      </a:lt1>
      <a:dk2>
        <a:srgbClr val="413C3A"/>
      </a:dk2>
      <a:lt2>
        <a:srgbClr val="CAC7C7"/>
      </a:lt2>
      <a:accent1>
        <a:srgbClr val="E30613"/>
      </a:accent1>
      <a:accent2>
        <a:srgbClr val="00A79F"/>
      </a:accent2>
      <a:accent3>
        <a:srgbClr val="413C3A"/>
      </a:accent3>
      <a:accent4>
        <a:srgbClr val="007480"/>
      </a:accent4>
      <a:accent5>
        <a:srgbClr val="F39869"/>
      </a:accent5>
      <a:accent6>
        <a:srgbClr val="B51F1F"/>
      </a:accent6>
      <a:hlink>
        <a:srgbClr val="ED6E9C"/>
      </a:hlink>
      <a:folHlink>
        <a:srgbClr val="4F8FCC"/>
      </a:folHlink>
    </a:clrScheme>
    <a:fontScheme name="EPFL_Beta2">
      <a:majorFont>
        <a:latin typeface="Franklin Gothic Demi Cond"/>
        <a:ea typeface=""/>
        <a:cs typeface=""/>
      </a:majorFont>
      <a:minorFont>
        <a:latin typeface="Arial"/>
        <a:ea typeface=""/>
        <a:cs typeface="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_EPFL_Beta2" id="{6A525B41-3E68-491F-A6C9-0B15EA1321FE}" vid="{993E2952-EB5D-4425-8012-1B04381EBC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BFC127AB4946248A5685C1F92D54FFE" ma:contentTypeVersion="0" ma:contentTypeDescription="Crée un document." ma:contentTypeScope="" ma:versionID="ef3ff242486930b75c69099c0dd02c57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b09c1ba23edfaa45a5e9d385267c9b5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66205E9-12FC-4D6C-B0C7-1E9025EEB158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348A6C70-7FF5-480A-B09B-7D0A19B2F431}">
  <ds:schemaRefs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8F8CE09B-89B1-4B5D-BED2-87C84F07771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102</TotalTime>
  <Words>170</Words>
  <Application>Microsoft Office PowerPoint</Application>
  <PresentationFormat>On-screen Show (16:9)</PresentationFormat>
  <Paragraphs>53</Paragraphs>
  <Slides>10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Franklin Gothic Demi Cond</vt:lpstr>
      <vt:lpstr>Wingdings</vt:lpstr>
      <vt:lpstr>Thème Office</vt:lpstr>
      <vt:lpstr>Semester / Master project title</vt:lpstr>
      <vt:lpstr>Outline</vt:lpstr>
      <vt:lpstr>Goal</vt:lpstr>
      <vt:lpstr>Motivation</vt:lpstr>
      <vt:lpstr>State of the art</vt:lpstr>
      <vt:lpstr>Project Overview</vt:lpstr>
      <vt:lpstr>Methods</vt:lpstr>
      <vt:lpstr>Results &amp; Critical  Assessment</vt:lpstr>
      <vt:lpstr>Conclusion &amp; Outlook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EPFL</dc:title>
  <dc:creator>Utilisateur Microsoft Office</dc:creator>
  <cp:lastModifiedBy>Gautsch Sebastian</cp:lastModifiedBy>
  <cp:revision>490</cp:revision>
  <cp:lastPrinted>2021-10-05T12:58:26Z</cp:lastPrinted>
  <dcterms:created xsi:type="dcterms:W3CDTF">2019-04-02T06:24:35Z</dcterms:created>
  <dcterms:modified xsi:type="dcterms:W3CDTF">2023-03-16T13:17:51Z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0x0101001BFC127AB4946248A5685C1F92D54FFE</vt:lpwstr>
  </property>
</Properties>
</file>